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.wmf"/><Relationship Id="rId5" Type="http://schemas.openxmlformats.org/officeDocument/2006/relationships/image" Target="../media/image18.wmf"/><Relationship Id="rId10" Type="http://schemas.openxmlformats.org/officeDocument/2006/relationships/image" Target="../media/image1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4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066A-5480-40D9-83C9-DA3FD2537B8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DD20-43E3-4AA6-8C6A-36B7F644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thehearth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w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png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png"/><Relationship Id="rId17" Type="http://schemas.openxmlformats.org/officeDocument/2006/relationships/image" Target="../media/image24.png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0.wmf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24" Type="http://schemas.openxmlformats.org/officeDocument/2006/relationships/image" Target="../media/image22.wmf"/><Relationship Id="rId32" Type="http://schemas.openxmlformats.org/officeDocument/2006/relationships/oleObject" Target="../embeddings/oleObject16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2.png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.wmf"/><Relationship Id="rId4" Type="http://schemas.openxmlformats.org/officeDocument/2006/relationships/image" Target="../media/image14.wmf"/><Relationship Id="rId9" Type="http://schemas.openxmlformats.org/officeDocument/2006/relationships/image" Target="../media/image5.png"/><Relationship Id="rId14" Type="http://schemas.openxmlformats.org/officeDocument/2006/relationships/image" Target="../media/image18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4.bin"/><Relationship Id="rId30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9.png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34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9.wmf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Visual Schedule Images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F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EARTH.com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7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18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2904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7458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9201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4735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308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5811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30365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8491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7642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51" y="1124946"/>
            <a:ext cx="1045526" cy="1409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60" y="1103474"/>
            <a:ext cx="1364329" cy="1489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43" y="1300494"/>
            <a:ext cx="1935977" cy="1161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1181">
            <a:off x="1417338" y="3937956"/>
            <a:ext cx="1328963" cy="11880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21" y="3799792"/>
            <a:ext cx="1356064" cy="1510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0" b="71862"/>
          <a:stretch/>
        </p:blipFill>
        <p:spPr>
          <a:xfrm>
            <a:off x="7111501" y="1124647"/>
            <a:ext cx="1362276" cy="10825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66479" r="74619"/>
          <a:stretch/>
        </p:blipFill>
        <p:spPr>
          <a:xfrm rot="1202914">
            <a:off x="8183642" y="1237273"/>
            <a:ext cx="903482" cy="1324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4893">
            <a:off x="9405173" y="1387806"/>
            <a:ext cx="1658211" cy="11110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11" y="3845655"/>
            <a:ext cx="1402296" cy="13910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27" y="3966910"/>
            <a:ext cx="1591715" cy="12861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92011" y="4911972"/>
            <a:ext cx="1815920" cy="3738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6759" y="4421350"/>
            <a:ext cx="560324" cy="601031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60230"/>
              </p:ext>
            </p:extLst>
          </p:nvPr>
        </p:nvGraphicFramePr>
        <p:xfrm>
          <a:off x="9692190" y="3819401"/>
          <a:ext cx="572944" cy="44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Bitmap Image" r:id="rId14" imgW="3174840" imgH="2482920" progId="Paint.Picture">
                  <p:embed/>
                </p:oleObj>
              </mc:Choice>
              <mc:Fallback>
                <p:oleObj name="Bitmap Image" r:id="rId14" imgW="3174840" imgH="2482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92190" y="3819401"/>
                        <a:ext cx="572944" cy="44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0514"/>
              </p:ext>
            </p:extLst>
          </p:nvPr>
        </p:nvGraphicFramePr>
        <p:xfrm>
          <a:off x="10352597" y="4197899"/>
          <a:ext cx="591045" cy="6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Bitmap Image" r:id="rId16" imgW="2774880" imgH="3174840" progId="Paint.Picture">
                  <p:embed/>
                </p:oleObj>
              </mc:Choice>
              <mc:Fallback>
                <p:oleObj name="Bitmap Image" r:id="rId16" imgW="277488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352597" y="4197899"/>
                        <a:ext cx="591045" cy="6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192691" y="2579290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WAKE UP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296398" y="259031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BRUSH TEETH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239943" y="259024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EAT BREAKFAST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176789" y="5272803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COMB HAIR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196751" y="5271411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 SCHOOLWORK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268892" y="2587599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GET DRESSED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7562" y="258742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 POTTY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9287229" y="5273780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PLAY OUTSIDE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260212" y="5277567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STORE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233248" y="5277561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LIBRARY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987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18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2904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7458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201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735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308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5811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0365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491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7642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85531"/>
              </p:ext>
            </p:extLst>
          </p:nvPr>
        </p:nvGraphicFramePr>
        <p:xfrm>
          <a:off x="1335024" y="1093048"/>
          <a:ext cx="633815" cy="74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Bitmap Image" r:id="rId3" imgW="2685960" imgH="3174840" progId="Paint.Picture">
                  <p:embed/>
                </p:oleObj>
              </mc:Choice>
              <mc:Fallback>
                <p:oleObj name="Bitmap Image" r:id="rId3" imgW="268596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5024" y="1093048"/>
                        <a:ext cx="633815" cy="749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36836"/>
              </p:ext>
            </p:extLst>
          </p:nvPr>
        </p:nvGraphicFramePr>
        <p:xfrm>
          <a:off x="1618488" y="1856513"/>
          <a:ext cx="969264" cy="73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Bitmap Image" r:id="rId5" imgW="3174840" imgH="2413080" progId="Paint.Picture">
                  <p:embed/>
                </p:oleObj>
              </mc:Choice>
              <mc:Fallback>
                <p:oleObj name="Bitmap Image" r:id="rId5" imgW="3174840" imgH="2413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8488" y="1856513"/>
                        <a:ext cx="969264" cy="73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51174"/>
              </p:ext>
            </p:extLst>
          </p:nvPr>
        </p:nvGraphicFramePr>
        <p:xfrm>
          <a:off x="2249424" y="1193142"/>
          <a:ext cx="639953" cy="63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Bitmap Image" r:id="rId7" imgW="3174840" imgH="3174840" progId="Paint.Picture">
                  <p:embed/>
                </p:oleObj>
              </mc:Choice>
              <mc:Fallback>
                <p:oleObj name="Bitmap Image" r:id="rId7" imgW="3174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9424" y="1193142"/>
                        <a:ext cx="639953" cy="63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43" y="1308449"/>
            <a:ext cx="1935977" cy="1161586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50353"/>
              </p:ext>
            </p:extLst>
          </p:nvPr>
        </p:nvGraphicFramePr>
        <p:xfrm>
          <a:off x="7346148" y="1310374"/>
          <a:ext cx="1654727" cy="116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Bitmap Image" r:id="rId10" imgW="3174840" imgH="2241720" progId="Paint.Picture">
                  <p:embed/>
                </p:oleObj>
              </mc:Choice>
              <mc:Fallback>
                <p:oleObj name="Bitmap Image" r:id="rId10" imgW="3174840" imgH="2241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6148" y="1310374"/>
                        <a:ext cx="1654727" cy="116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4368" y="1234042"/>
            <a:ext cx="1036586" cy="1306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r="28983"/>
          <a:stretch/>
        </p:blipFill>
        <p:spPr>
          <a:xfrm>
            <a:off x="3609578" y="3937976"/>
            <a:ext cx="1014984" cy="1161586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79351"/>
              </p:ext>
            </p:extLst>
          </p:nvPr>
        </p:nvGraphicFramePr>
        <p:xfrm>
          <a:off x="1380415" y="3849905"/>
          <a:ext cx="1474455" cy="147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Bitmap Image" r:id="rId13" imgW="3174840" imgH="3174840" progId="Paint.Picture">
                  <p:embed/>
                </p:oleObj>
              </mc:Choice>
              <mc:Fallback>
                <p:oleObj name="Bitmap Image" r:id="rId13" imgW="3174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0415" y="3849905"/>
                        <a:ext cx="1474455" cy="147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05092"/>
              </p:ext>
            </p:extLst>
          </p:nvPr>
        </p:nvGraphicFramePr>
        <p:xfrm>
          <a:off x="7650795" y="4664553"/>
          <a:ext cx="999430" cy="63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Bitmap Image" r:id="rId15" imgW="3174840" imgH="2013120" progId="Paint.Picture">
                  <p:embed/>
                </p:oleObj>
              </mc:Choice>
              <mc:Fallback>
                <p:oleObj name="Bitmap Image" r:id="rId15" imgW="3174840" imgH="2013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50795" y="4664553"/>
                        <a:ext cx="999430" cy="63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8081954" y="3794812"/>
            <a:ext cx="990142" cy="9639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2104" y="3776567"/>
            <a:ext cx="598324" cy="8682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39943" y="258110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EAT LUNCH</a:t>
            </a:r>
            <a:endParaRPr lang="en-US" sz="16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38059"/>
              </p:ext>
            </p:extLst>
          </p:nvPr>
        </p:nvGraphicFramePr>
        <p:xfrm>
          <a:off x="3251402" y="1454097"/>
          <a:ext cx="983003" cy="98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Bitmap Image" r:id="rId19" imgW="3162240" imgH="3174840" progId="Paint.Picture">
                  <p:embed/>
                </p:oleObj>
              </mc:Choice>
              <mc:Fallback>
                <p:oleObj name="Bitmap Image" r:id="rId19" imgW="31622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51402" y="1454097"/>
                        <a:ext cx="983003" cy="986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35111"/>
              </p:ext>
            </p:extLst>
          </p:nvPr>
        </p:nvGraphicFramePr>
        <p:xfrm>
          <a:off x="4371759" y="1155949"/>
          <a:ext cx="495842" cy="33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Bitmap Image" r:id="rId21" imgW="3174840" imgH="2146320" progId="Paint.Picture">
                  <p:embed/>
                </p:oleObj>
              </mc:Choice>
              <mc:Fallback>
                <p:oleObj name="Bitmap Image" r:id="rId21" imgW="3174840" imgH="2146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71759" y="1155949"/>
                        <a:ext cx="495842" cy="335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Bent Arrow 42"/>
          <p:cNvSpPr/>
          <p:nvPr/>
        </p:nvSpPr>
        <p:spPr>
          <a:xfrm rot="16200000" flipH="1">
            <a:off x="3794574" y="1204361"/>
            <a:ext cx="428162" cy="612608"/>
          </a:xfrm>
          <a:prstGeom prst="ben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8153"/>
              </p:ext>
            </p:extLst>
          </p:nvPr>
        </p:nvGraphicFramePr>
        <p:xfrm>
          <a:off x="4266346" y="1927863"/>
          <a:ext cx="717128" cy="62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Bitmap Image" r:id="rId23" imgW="3174840" imgH="2762280" progId="Paint.Picture">
                  <p:embed/>
                </p:oleObj>
              </mc:Choice>
              <mc:Fallback>
                <p:oleObj name="Bitmap Image" r:id="rId23" imgW="3174840" imgH="2762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66346" y="1927863"/>
                        <a:ext cx="717128" cy="623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207483" y="2586543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PUT TOYS AWAY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1170268" y="2586506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PLAY WITH TOYS</a:t>
            </a:r>
            <a:endParaRPr lang="en-US" sz="16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13637"/>
              </p:ext>
            </p:extLst>
          </p:nvPr>
        </p:nvGraphicFramePr>
        <p:xfrm>
          <a:off x="5401056" y="3778336"/>
          <a:ext cx="633815" cy="74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Bitmap Image" r:id="rId25" imgW="2685960" imgH="3174840" progId="Paint.Picture">
                  <p:embed/>
                </p:oleObj>
              </mc:Choice>
              <mc:Fallback>
                <p:oleObj name="Bitmap Image" r:id="rId25" imgW="268596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1056" y="3778336"/>
                        <a:ext cx="633815" cy="749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50416"/>
              </p:ext>
            </p:extLst>
          </p:nvPr>
        </p:nvGraphicFramePr>
        <p:xfrm>
          <a:off x="5684520" y="4541801"/>
          <a:ext cx="969264" cy="73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Bitmap Image" r:id="rId26" imgW="3174840" imgH="2413080" progId="Paint.Picture">
                  <p:embed/>
                </p:oleObj>
              </mc:Choice>
              <mc:Fallback>
                <p:oleObj name="Bitmap Image" r:id="rId26" imgW="3174840" imgH="2413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4520" y="4541801"/>
                        <a:ext cx="969264" cy="73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00338"/>
              </p:ext>
            </p:extLst>
          </p:nvPr>
        </p:nvGraphicFramePr>
        <p:xfrm>
          <a:off x="6315456" y="3878430"/>
          <a:ext cx="639953" cy="63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Bitmap Image" r:id="rId27" imgW="3174840" imgH="3174840" progId="Paint.Picture">
                  <p:embed/>
                </p:oleObj>
              </mc:Choice>
              <mc:Fallback>
                <p:oleObj name="Bitmap Image" r:id="rId27" imgW="3174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5456" y="3878430"/>
                        <a:ext cx="639953" cy="63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236300" y="528093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PLAY WITH TOYS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256796" y="2584187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WATCH TV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7255800" y="5302418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 AN ART PROJECT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194565" y="527560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EAT SNACK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1178692" y="527423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LOOK AT BOOKS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9295318" y="2588679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PLAY ON TABLET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92011" y="4911972"/>
            <a:ext cx="1815920" cy="37388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86759" y="4421350"/>
            <a:ext cx="560324" cy="601031"/>
          </a:xfrm>
          <a:prstGeom prst="rect">
            <a:avLst/>
          </a:prstGeom>
        </p:spPr>
      </p:pic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1148"/>
              </p:ext>
            </p:extLst>
          </p:nvPr>
        </p:nvGraphicFramePr>
        <p:xfrm>
          <a:off x="9692190" y="3819401"/>
          <a:ext cx="572944" cy="44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Bitmap Image" r:id="rId30" imgW="3174840" imgH="2482920" progId="Paint.Picture">
                  <p:embed/>
                </p:oleObj>
              </mc:Choice>
              <mc:Fallback>
                <p:oleObj name="Bitmap Image" r:id="rId30" imgW="3174840" imgH="2482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692190" y="3819401"/>
                        <a:ext cx="572944" cy="44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25409"/>
              </p:ext>
            </p:extLst>
          </p:nvPr>
        </p:nvGraphicFramePr>
        <p:xfrm>
          <a:off x="10352597" y="4197899"/>
          <a:ext cx="591045" cy="6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Bitmap Image" r:id="rId32" imgW="2774880" imgH="3174840" progId="Paint.Picture">
                  <p:embed/>
                </p:oleObj>
              </mc:Choice>
              <mc:Fallback>
                <p:oleObj name="Bitmap Image" r:id="rId32" imgW="277488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352597" y="4197899"/>
                        <a:ext cx="591045" cy="6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287229" y="5273780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PLAY OUTSIDE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89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18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2904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7458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201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735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308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5811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0365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491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7642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73815"/>
              </p:ext>
            </p:extLst>
          </p:nvPr>
        </p:nvGraphicFramePr>
        <p:xfrm>
          <a:off x="3300984" y="1458692"/>
          <a:ext cx="1654507" cy="10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Bitmap Image" r:id="rId3" imgW="3174840" imgH="1981080" progId="Paint.Picture">
                  <p:embed/>
                </p:oleObj>
              </mc:Choice>
              <mc:Fallback>
                <p:oleObj name="Bitmap Image" r:id="rId3" imgW="3174840" imgH="1981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0984" y="1458692"/>
                        <a:ext cx="1654507" cy="103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0089" b="7424"/>
          <a:stretch/>
        </p:blipFill>
        <p:spPr>
          <a:xfrm>
            <a:off x="1397428" y="1124712"/>
            <a:ext cx="1409780" cy="1589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43" y="1325938"/>
            <a:ext cx="1935977" cy="116158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98772"/>
              </p:ext>
            </p:extLst>
          </p:nvPr>
        </p:nvGraphicFramePr>
        <p:xfrm>
          <a:off x="8180686" y="1746504"/>
          <a:ext cx="76883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Bitmap Image" r:id="rId7" imgW="3174840" imgH="2832120" progId="Paint.Picture">
                  <p:embed/>
                </p:oleObj>
              </mc:Choice>
              <mc:Fallback>
                <p:oleObj name="Bitmap Image" r:id="rId7" imgW="3174840" imgH="283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0686" y="1746504"/>
                        <a:ext cx="768834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45585"/>
              </p:ext>
            </p:extLst>
          </p:nvPr>
        </p:nvGraphicFramePr>
        <p:xfrm>
          <a:off x="7429876" y="1773282"/>
          <a:ext cx="597878" cy="77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Bitmap Image" r:id="rId9" imgW="2444760" imgH="3174840" progId="Paint.Picture">
                  <p:embed/>
                </p:oleObj>
              </mc:Choice>
              <mc:Fallback>
                <p:oleObj name="Bitmap Image" r:id="rId9" imgW="244476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29876" y="1773282"/>
                        <a:ext cx="597878" cy="77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75913"/>
              </p:ext>
            </p:extLst>
          </p:nvPr>
        </p:nvGraphicFramePr>
        <p:xfrm>
          <a:off x="7584241" y="1138944"/>
          <a:ext cx="773375" cy="56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Bitmap Image" r:id="rId11" imgW="3174840" imgH="2317680" progId="Paint.Picture">
                  <p:embed/>
                </p:oleObj>
              </mc:Choice>
              <mc:Fallback>
                <p:oleObj name="Bitmap Image" r:id="rId11" imgW="3174840" imgH="2317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84241" y="1138944"/>
                        <a:ext cx="773375" cy="564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4893">
            <a:off x="9405173" y="1387806"/>
            <a:ext cx="1658211" cy="1111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/>
          <a:srcRect b="6434"/>
          <a:stretch/>
        </p:blipFill>
        <p:spPr>
          <a:xfrm>
            <a:off x="1287533" y="3832348"/>
            <a:ext cx="841909" cy="1464015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8019"/>
              </p:ext>
            </p:extLst>
          </p:nvPr>
        </p:nvGraphicFramePr>
        <p:xfrm>
          <a:off x="2105590" y="3930329"/>
          <a:ext cx="757473" cy="82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Bitmap Image" r:id="rId15" imgW="2908440" imgH="3174840" progId="Paint.Picture">
                  <p:embed/>
                </p:oleObj>
              </mc:Choice>
              <mc:Fallback>
                <p:oleObj name="Bitmap Image" r:id="rId15" imgW="29084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05590" y="3930329"/>
                        <a:ext cx="757473" cy="826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11" y="3792594"/>
            <a:ext cx="1351265" cy="1475180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276742"/>
              </p:ext>
            </p:extLst>
          </p:nvPr>
        </p:nvGraphicFramePr>
        <p:xfrm>
          <a:off x="5391404" y="4040948"/>
          <a:ext cx="1494426" cy="109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Bitmap Image" r:id="rId18" imgW="3174840" imgH="2317680" progId="Paint.Picture">
                  <p:embed/>
                </p:oleObj>
              </mc:Choice>
              <mc:Fallback>
                <p:oleObj name="Bitmap Image" r:id="rId18" imgW="3174840" imgH="2317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1404" y="4040948"/>
                        <a:ext cx="1494426" cy="1090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99072"/>
              </p:ext>
            </p:extLst>
          </p:nvPr>
        </p:nvGraphicFramePr>
        <p:xfrm>
          <a:off x="7334298" y="4245998"/>
          <a:ext cx="1682850" cy="94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Bitmap Image" r:id="rId19" imgW="3174840" imgH="1784520" progId="Paint.Picture">
                  <p:embed/>
                </p:oleObj>
              </mc:Choice>
              <mc:Fallback>
                <p:oleObj name="Bitmap Image" r:id="rId19" imgW="3174840" imgH="178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34298" y="4245998"/>
                        <a:ext cx="1682850" cy="945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92691" y="258843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ON A WALK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07562" y="258742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TAKE A BATH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9943" y="259024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EAT DINNER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268892" y="2624175"/>
            <a:ext cx="182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PLAY WITH QUIET TOYS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296398" y="259031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BRUSH TEETH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76789" y="5272803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PUT ON PAJAMAS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196751" y="5271411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 POTTY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233248" y="5286705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READ BEDTIME STORY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260212" y="5277567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BED</a:t>
            </a:r>
            <a:endParaRPr 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28610" y="3940003"/>
            <a:ext cx="1755949" cy="12193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287229" y="5292068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VISIT ON COMPUTER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619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18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2904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7458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2011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4735" y="1057656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308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5811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0365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4918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7642" y="3751255"/>
            <a:ext cx="18288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317277"/>
              </p:ext>
            </p:extLst>
          </p:nvPr>
        </p:nvGraphicFramePr>
        <p:xfrm>
          <a:off x="5399819" y="1125706"/>
          <a:ext cx="1502814" cy="15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Bitmap Image" r:id="rId3" imgW="3174840" imgH="3174840" progId="Paint.Picture">
                  <p:embed/>
                </p:oleObj>
              </mc:Choice>
              <mc:Fallback>
                <p:oleObj name="Bitmap Image" r:id="rId3" imgW="3174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819" y="1125706"/>
                        <a:ext cx="1502814" cy="1502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62356"/>
              </p:ext>
            </p:extLst>
          </p:nvPr>
        </p:nvGraphicFramePr>
        <p:xfrm>
          <a:off x="3412339" y="1180489"/>
          <a:ext cx="1397405" cy="138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Bitmap Image" r:id="rId5" imgW="3174840" imgH="3149640" progId="Paint.Picture">
                  <p:embed/>
                </p:oleObj>
              </mc:Choice>
              <mc:Fallback>
                <p:oleObj name="Bitmap Image" r:id="rId5" imgW="3174840" imgH="3149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2339" y="1180489"/>
                        <a:ext cx="1397405" cy="1386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20156"/>
              </p:ext>
            </p:extLst>
          </p:nvPr>
        </p:nvGraphicFramePr>
        <p:xfrm>
          <a:off x="1405756" y="1145834"/>
          <a:ext cx="1378842" cy="137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Bitmap Image" r:id="rId7" imgW="3174840" imgH="3174840" progId="Paint.Picture">
                  <p:embed/>
                </p:oleObj>
              </mc:Choice>
              <mc:Fallback>
                <p:oleObj name="Bitmap Image" r:id="rId7" imgW="3174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5756" y="1145834"/>
                        <a:ext cx="1378842" cy="1378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35255"/>
              </p:ext>
            </p:extLst>
          </p:nvPr>
        </p:nvGraphicFramePr>
        <p:xfrm>
          <a:off x="7534515" y="1121513"/>
          <a:ext cx="1303415" cy="145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Bitmap Image" r:id="rId9" imgW="2463840" imgH="3174840" progId="Paint.Picture">
                  <p:embed/>
                </p:oleObj>
              </mc:Choice>
              <mc:Fallback>
                <p:oleObj name="Bitmap Image" r:id="rId9" imgW="2463840" imgH="3174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34515" y="1121513"/>
                        <a:ext cx="1303415" cy="145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5354" y="1089048"/>
            <a:ext cx="1111563" cy="1572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6" y="4281896"/>
            <a:ext cx="987727" cy="9561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42" y="3841513"/>
            <a:ext cx="780600" cy="696295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38363"/>
              </p:ext>
            </p:extLst>
          </p:nvPr>
        </p:nvGraphicFramePr>
        <p:xfrm>
          <a:off x="3345341" y="3823095"/>
          <a:ext cx="1528411" cy="146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Bitmap Image" r:id="rId14" imgW="3174840" imgH="3035160" progId="Paint.Picture">
                  <p:embed/>
                </p:oleObj>
              </mc:Choice>
              <mc:Fallback>
                <p:oleObj name="Bitmap Image" r:id="rId14" imgW="3174840" imgH="3035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45341" y="3823095"/>
                        <a:ext cx="1528411" cy="146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92691" y="258843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CHURCH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7483" y="2613975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 TO THE DOCTOR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239943" y="2581104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THE BANK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256796" y="2611619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 TO THE HOSPITAL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9295318" y="2616111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 TO THE DENTIST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8692" y="5274238"/>
            <a:ext cx="18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 TO THE PARK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196751" y="5298843"/>
            <a:ext cx="182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PLAY WITH FRIENDS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129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108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Bahnschrift SemiBold</vt:lpstr>
      <vt:lpstr>Calibri</vt:lpstr>
      <vt:lpstr>Calibri Light</vt:lpstr>
      <vt:lpstr>Cambria</vt:lpstr>
      <vt:lpstr>Office Theme</vt:lpstr>
      <vt:lpstr>Bitmap Image</vt:lpstr>
      <vt:lpstr>Paintbrush Picture</vt:lpstr>
      <vt:lpstr>Visual Schedule 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ShannonB</dc:creator>
  <cp:lastModifiedBy>ShannonB</cp:lastModifiedBy>
  <cp:revision>40</cp:revision>
  <cp:lastPrinted>2021-03-05T13:13:44Z</cp:lastPrinted>
  <dcterms:created xsi:type="dcterms:W3CDTF">2020-05-13T20:16:35Z</dcterms:created>
  <dcterms:modified xsi:type="dcterms:W3CDTF">2021-03-05T23:57:46Z</dcterms:modified>
</cp:coreProperties>
</file>